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94A82-AE20-4FBD-B9C4-750B6F2A8187}" type="datetimeFigureOut">
              <a:rPr lang="fr-FR" smtClean="0"/>
              <a:pPr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9DA1C-BA43-4877-BAF3-71A64E12BF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75856" y="116632"/>
            <a:ext cx="70032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client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55576" y="980728"/>
            <a:ext cx="1656184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Avis fonctionnement </a:t>
            </a:r>
          </a:p>
          <a:p>
            <a:pPr algn="ctr"/>
            <a:r>
              <a:rPr lang="fr-FR" sz="1200" dirty="0" smtClean="0"/>
              <a:t>du site</a:t>
            </a:r>
            <a:endParaRPr lang="fr-FR" sz="1200" dirty="0"/>
          </a:p>
        </p:txBody>
      </p:sp>
      <p:sp>
        <p:nvSpPr>
          <p:cNvPr id="9" name="ZoneTexte 8"/>
          <p:cNvSpPr txBox="1"/>
          <p:nvPr/>
        </p:nvSpPr>
        <p:spPr>
          <a:xfrm>
            <a:off x="6572834" y="4154780"/>
            <a:ext cx="1584176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chargé d’affaire </a:t>
            </a:r>
            <a:r>
              <a:rPr lang="fr-FR" sz="1200" dirty="0" smtClean="0"/>
              <a:t>Secteur </a:t>
            </a:r>
            <a:r>
              <a:rPr lang="fr-FR" sz="1200" dirty="0" smtClean="0"/>
              <a:t>1 / 2 / 3 / 4</a:t>
            </a:r>
            <a:endParaRPr lang="fr-FR" sz="1200" dirty="0"/>
          </a:p>
        </p:txBody>
      </p:sp>
      <p:sp>
        <p:nvSpPr>
          <p:cNvPr id="20" name="ZoneTexte 19"/>
          <p:cNvSpPr txBox="1"/>
          <p:nvPr/>
        </p:nvSpPr>
        <p:spPr>
          <a:xfrm>
            <a:off x="6500826" y="2714620"/>
            <a:ext cx="1728192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Back-end </a:t>
            </a:r>
          </a:p>
          <a:p>
            <a:pPr algn="ctr"/>
            <a:r>
              <a:rPr lang="fr-FR" sz="1200" dirty="0" smtClean="0"/>
              <a:t> Gestion Avis Prestataires</a:t>
            </a:r>
            <a:endParaRPr lang="fr-FR" sz="1200" dirty="0"/>
          </a:p>
        </p:txBody>
      </p:sp>
      <p:sp>
        <p:nvSpPr>
          <p:cNvPr id="24" name="ZoneTexte 23"/>
          <p:cNvSpPr txBox="1"/>
          <p:nvPr/>
        </p:nvSpPr>
        <p:spPr>
          <a:xfrm>
            <a:off x="714348" y="5143512"/>
            <a:ext cx="172762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Webmaster / Community Manager</a:t>
            </a:r>
            <a:endParaRPr lang="fr-FR" sz="1400" dirty="0"/>
          </a:p>
        </p:txBody>
      </p:sp>
      <p:sp>
        <p:nvSpPr>
          <p:cNvPr id="49" name="ZoneTexte 48"/>
          <p:cNvSpPr txBox="1"/>
          <p:nvPr/>
        </p:nvSpPr>
        <p:spPr>
          <a:xfrm>
            <a:off x="1259632" y="476672"/>
            <a:ext cx="662278" cy="2769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dépose</a:t>
            </a:r>
            <a:endParaRPr lang="fr-FR" sz="1200" dirty="0"/>
          </a:p>
        </p:txBody>
      </p:sp>
      <p:sp>
        <p:nvSpPr>
          <p:cNvPr id="51" name="ZoneTexte 50"/>
          <p:cNvSpPr txBox="1"/>
          <p:nvPr/>
        </p:nvSpPr>
        <p:spPr>
          <a:xfrm>
            <a:off x="4500562" y="1000108"/>
            <a:ext cx="2379370" cy="27699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fr-FR" sz="1200" dirty="0" smtClean="0"/>
              <a:t>Notation </a:t>
            </a:r>
            <a:r>
              <a:rPr lang="fr-FR" sz="1200" dirty="0" smtClean="0"/>
              <a:t>Prestataires Commande X</a:t>
            </a:r>
            <a:endParaRPr lang="fr-FR" sz="1200" dirty="0"/>
          </a:p>
        </p:txBody>
      </p:sp>
      <p:cxnSp>
        <p:nvCxnSpPr>
          <p:cNvPr id="60" name="Connecteur droit avec flèche 59"/>
          <p:cNvCxnSpPr>
            <a:stCxn id="49" idx="2"/>
            <a:endCxn id="5" idx="0"/>
          </p:cNvCxnSpPr>
          <p:nvPr/>
        </p:nvCxnSpPr>
        <p:spPr>
          <a:xfrm flipH="1">
            <a:off x="1583668" y="753671"/>
            <a:ext cx="7103" cy="2270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5220072" y="476672"/>
            <a:ext cx="936104" cy="2769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dépose</a:t>
            </a:r>
            <a:endParaRPr lang="fr-FR" sz="1200" dirty="0"/>
          </a:p>
        </p:txBody>
      </p:sp>
      <p:cxnSp>
        <p:nvCxnSpPr>
          <p:cNvPr id="67" name="Connecteur droit avec flèche 66"/>
          <p:cNvCxnSpPr>
            <a:stCxn id="65" idx="2"/>
            <a:endCxn id="51" idx="0"/>
          </p:cNvCxnSpPr>
          <p:nvPr/>
        </p:nvCxnSpPr>
        <p:spPr>
          <a:xfrm rot="16200000" flipH="1">
            <a:off x="5565967" y="875827"/>
            <a:ext cx="246437" cy="21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539552" y="2348880"/>
            <a:ext cx="2088232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Page « avis </a:t>
            </a:r>
          </a:p>
          <a:p>
            <a:pPr algn="ctr"/>
            <a:r>
              <a:rPr lang="fr-FR" sz="1200" dirty="0" smtClean="0"/>
              <a:t>fonctionnement du site »</a:t>
            </a:r>
            <a:endParaRPr lang="fr-FR" sz="1200" dirty="0"/>
          </a:p>
        </p:txBody>
      </p:sp>
      <p:sp>
        <p:nvSpPr>
          <p:cNvPr id="81" name="ZoneTexte 80"/>
          <p:cNvSpPr txBox="1"/>
          <p:nvPr/>
        </p:nvSpPr>
        <p:spPr>
          <a:xfrm>
            <a:off x="1115616" y="1772816"/>
            <a:ext cx="936104" cy="2769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publication</a:t>
            </a:r>
            <a:endParaRPr lang="fr-FR" sz="1200" dirty="0"/>
          </a:p>
        </p:txBody>
      </p:sp>
      <p:cxnSp>
        <p:nvCxnSpPr>
          <p:cNvPr id="86" name="Connecteur droit avec flèche 85"/>
          <p:cNvCxnSpPr>
            <a:stCxn id="81" idx="2"/>
            <a:endCxn id="80" idx="0"/>
          </p:cNvCxnSpPr>
          <p:nvPr/>
        </p:nvCxnSpPr>
        <p:spPr>
          <a:xfrm>
            <a:off x="1583668" y="2049815"/>
            <a:ext cx="0" cy="2990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4" name="ZoneTexte 93"/>
          <p:cNvSpPr txBox="1"/>
          <p:nvPr/>
        </p:nvSpPr>
        <p:spPr>
          <a:xfrm>
            <a:off x="6716850" y="1562492"/>
            <a:ext cx="1296144" cy="2769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Notation négative</a:t>
            </a:r>
            <a:endParaRPr lang="fr-FR" sz="1200" dirty="0"/>
          </a:p>
        </p:txBody>
      </p:sp>
      <p:cxnSp>
        <p:nvCxnSpPr>
          <p:cNvPr id="96" name="Connecteur droit avec flèche 95"/>
          <p:cNvCxnSpPr>
            <a:stCxn id="94" idx="2"/>
            <a:endCxn id="20" idx="0"/>
          </p:cNvCxnSpPr>
          <p:nvPr/>
        </p:nvCxnSpPr>
        <p:spPr>
          <a:xfrm>
            <a:off x="7364922" y="1839491"/>
            <a:ext cx="0" cy="8751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9" name="ZoneTexte 128"/>
          <p:cNvSpPr txBox="1"/>
          <p:nvPr/>
        </p:nvSpPr>
        <p:spPr>
          <a:xfrm>
            <a:off x="6644842" y="3578716"/>
            <a:ext cx="1440160" cy="2769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Traite selon région</a:t>
            </a:r>
            <a:endParaRPr lang="fr-FR" sz="1200" dirty="0"/>
          </a:p>
        </p:txBody>
      </p:sp>
      <p:cxnSp>
        <p:nvCxnSpPr>
          <p:cNvPr id="133" name="Forme 132"/>
          <p:cNvCxnSpPr>
            <a:stCxn id="4" idx="1"/>
            <a:endCxn id="49" idx="0"/>
          </p:cNvCxnSpPr>
          <p:nvPr/>
        </p:nvCxnSpPr>
        <p:spPr>
          <a:xfrm rot="10800000" flipV="1">
            <a:off x="1590772" y="301298"/>
            <a:ext cx="1685085" cy="175374"/>
          </a:xfrm>
          <a:prstGeom prst="bentConnector2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5" name="Forme 134"/>
          <p:cNvCxnSpPr>
            <a:stCxn id="4" idx="3"/>
            <a:endCxn id="65" idx="0"/>
          </p:cNvCxnSpPr>
          <p:nvPr/>
        </p:nvCxnSpPr>
        <p:spPr>
          <a:xfrm>
            <a:off x="3976176" y="301298"/>
            <a:ext cx="1711948" cy="175374"/>
          </a:xfrm>
          <a:prstGeom prst="bentConnector2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7" name="Connecteur droit 136"/>
          <p:cNvCxnSpPr>
            <a:stCxn id="5" idx="2"/>
            <a:endCxn id="81" idx="0"/>
          </p:cNvCxnSpPr>
          <p:nvPr/>
        </p:nvCxnSpPr>
        <p:spPr>
          <a:xfrm>
            <a:off x="1583668" y="1442393"/>
            <a:ext cx="0" cy="33042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0" name="Connecteur droit 149"/>
          <p:cNvCxnSpPr>
            <a:stCxn id="20" idx="2"/>
            <a:endCxn id="129" idx="0"/>
          </p:cNvCxnSpPr>
          <p:nvPr/>
        </p:nvCxnSpPr>
        <p:spPr>
          <a:xfrm>
            <a:off x="7364922" y="3360951"/>
            <a:ext cx="0" cy="21776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6" name="Forme 225"/>
          <p:cNvCxnSpPr>
            <a:stCxn id="94" idx="0"/>
            <a:endCxn id="51" idx="3"/>
          </p:cNvCxnSpPr>
          <p:nvPr/>
        </p:nvCxnSpPr>
        <p:spPr>
          <a:xfrm rot="16200000" flipV="1">
            <a:off x="6910485" y="1108055"/>
            <a:ext cx="423884" cy="484990"/>
          </a:xfrm>
          <a:prstGeom prst="bentConnector2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7" name="ZoneTexte 226"/>
          <p:cNvSpPr txBox="1"/>
          <p:nvPr/>
        </p:nvSpPr>
        <p:spPr>
          <a:xfrm>
            <a:off x="4071934" y="2071678"/>
            <a:ext cx="1367582" cy="2769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Notation positive</a:t>
            </a:r>
            <a:endParaRPr lang="fr-FR" sz="1200" dirty="0"/>
          </a:p>
        </p:txBody>
      </p:sp>
      <p:cxnSp>
        <p:nvCxnSpPr>
          <p:cNvPr id="231" name="Forme 230"/>
          <p:cNvCxnSpPr>
            <a:stCxn id="51" idx="1"/>
            <a:endCxn id="227" idx="0"/>
          </p:cNvCxnSpPr>
          <p:nvPr/>
        </p:nvCxnSpPr>
        <p:spPr>
          <a:xfrm rot="10800000" flipH="1" flipV="1">
            <a:off x="4500561" y="1138608"/>
            <a:ext cx="255163" cy="933070"/>
          </a:xfrm>
          <a:prstGeom prst="bentConnector4">
            <a:avLst>
              <a:gd name="adj1" fmla="val -89590"/>
              <a:gd name="adj2" fmla="val 5742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61" name="ZoneTexte 260"/>
          <p:cNvSpPr txBox="1"/>
          <p:nvPr/>
        </p:nvSpPr>
        <p:spPr>
          <a:xfrm>
            <a:off x="6644842" y="5090884"/>
            <a:ext cx="1440160" cy="2769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Traite problème</a:t>
            </a:r>
            <a:endParaRPr lang="fr-FR" sz="1200" dirty="0"/>
          </a:p>
        </p:txBody>
      </p:sp>
      <p:cxnSp>
        <p:nvCxnSpPr>
          <p:cNvPr id="304" name="Connecteur droit avec flèche 303"/>
          <p:cNvCxnSpPr>
            <a:stCxn id="129" idx="2"/>
            <a:endCxn id="9" idx="0"/>
          </p:cNvCxnSpPr>
          <p:nvPr/>
        </p:nvCxnSpPr>
        <p:spPr>
          <a:xfrm rot="5400000">
            <a:off x="7215390" y="4005247"/>
            <a:ext cx="29906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1" name="ZoneTexte 350"/>
          <p:cNvSpPr txBox="1"/>
          <p:nvPr/>
        </p:nvSpPr>
        <p:spPr>
          <a:xfrm>
            <a:off x="3881156" y="2700940"/>
            <a:ext cx="1732836" cy="27699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Profil prestataires</a:t>
            </a:r>
            <a:endParaRPr lang="fr-FR" sz="1200" dirty="0"/>
          </a:p>
        </p:txBody>
      </p:sp>
      <p:cxnSp>
        <p:nvCxnSpPr>
          <p:cNvPr id="377" name="Connecteur droit avec flèche 376"/>
          <p:cNvCxnSpPr>
            <a:stCxn id="227" idx="2"/>
            <a:endCxn id="351" idx="0"/>
          </p:cNvCxnSpPr>
          <p:nvPr/>
        </p:nvCxnSpPr>
        <p:spPr>
          <a:xfrm rot="5400000">
            <a:off x="4575519" y="2520733"/>
            <a:ext cx="352263" cy="81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1" name="Connecteur droit 380"/>
          <p:cNvCxnSpPr>
            <a:stCxn id="9" idx="2"/>
            <a:endCxn id="261" idx="0"/>
          </p:cNvCxnSpPr>
          <p:nvPr/>
        </p:nvCxnSpPr>
        <p:spPr>
          <a:xfrm rot="5400000">
            <a:off x="7127703" y="4853664"/>
            <a:ext cx="474439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3" name="ZoneTexte 382"/>
          <p:cNvSpPr txBox="1"/>
          <p:nvPr/>
        </p:nvSpPr>
        <p:spPr>
          <a:xfrm>
            <a:off x="6716850" y="5810964"/>
            <a:ext cx="1296144" cy="27699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Prestataire</a:t>
            </a:r>
            <a:endParaRPr lang="fr-FR" sz="1200" dirty="0"/>
          </a:p>
        </p:txBody>
      </p:sp>
      <p:cxnSp>
        <p:nvCxnSpPr>
          <p:cNvPr id="385" name="Connecteur droit avec flèche 384"/>
          <p:cNvCxnSpPr>
            <a:stCxn id="261" idx="2"/>
            <a:endCxn id="383" idx="0"/>
          </p:cNvCxnSpPr>
          <p:nvPr/>
        </p:nvCxnSpPr>
        <p:spPr>
          <a:xfrm>
            <a:off x="7364922" y="5367883"/>
            <a:ext cx="0" cy="4430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2" name="Connecteur en angle 391"/>
          <p:cNvCxnSpPr>
            <a:stCxn id="94" idx="1"/>
            <a:endCxn id="351" idx="3"/>
          </p:cNvCxnSpPr>
          <p:nvPr/>
        </p:nvCxnSpPr>
        <p:spPr>
          <a:xfrm rot="10800000" flipV="1">
            <a:off x="5613992" y="1700992"/>
            <a:ext cx="1102858" cy="113844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95" name="ZoneTexte 394"/>
          <p:cNvSpPr txBox="1"/>
          <p:nvPr/>
        </p:nvSpPr>
        <p:spPr>
          <a:xfrm>
            <a:off x="1115616" y="3140968"/>
            <a:ext cx="936104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Traite avis défavorable au cas par cas</a:t>
            </a:r>
            <a:endParaRPr lang="fr-FR" sz="1200" dirty="0"/>
          </a:p>
        </p:txBody>
      </p:sp>
      <p:cxnSp>
        <p:nvCxnSpPr>
          <p:cNvPr id="397" name="Connecteur droit avec flèche 396"/>
          <p:cNvCxnSpPr>
            <a:stCxn id="395" idx="0"/>
            <a:endCxn id="80" idx="2"/>
          </p:cNvCxnSpPr>
          <p:nvPr/>
        </p:nvCxnSpPr>
        <p:spPr>
          <a:xfrm flipV="1">
            <a:off x="1583668" y="2810545"/>
            <a:ext cx="0" cy="3304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1" name="ZoneTexte 410"/>
          <p:cNvSpPr txBox="1"/>
          <p:nvPr/>
        </p:nvSpPr>
        <p:spPr>
          <a:xfrm>
            <a:off x="4071934" y="4857760"/>
            <a:ext cx="1368152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Positionnement selon notation </a:t>
            </a:r>
            <a:endParaRPr lang="fr-FR" sz="1200" dirty="0"/>
          </a:p>
        </p:txBody>
      </p:sp>
      <p:sp>
        <p:nvSpPr>
          <p:cNvPr id="415" name="ZoneTexte 414"/>
          <p:cNvSpPr txBox="1"/>
          <p:nvPr/>
        </p:nvSpPr>
        <p:spPr>
          <a:xfrm>
            <a:off x="3855910" y="5793864"/>
            <a:ext cx="1800200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Page « Choix date »</a:t>
            </a:r>
            <a:endParaRPr lang="fr-FR" sz="1200" dirty="0"/>
          </a:p>
        </p:txBody>
      </p:sp>
      <p:cxnSp>
        <p:nvCxnSpPr>
          <p:cNvPr id="416" name="Connecteur droit avec flèche 415"/>
          <p:cNvCxnSpPr>
            <a:stCxn id="411" idx="2"/>
            <a:endCxn id="415" idx="0"/>
          </p:cNvCxnSpPr>
          <p:nvPr/>
        </p:nvCxnSpPr>
        <p:spPr>
          <a:xfrm>
            <a:off x="4756010" y="5319425"/>
            <a:ext cx="0" cy="4744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2" name="Connecteur droit 421"/>
          <p:cNvCxnSpPr>
            <a:stCxn id="351" idx="2"/>
            <a:endCxn id="411" idx="0"/>
          </p:cNvCxnSpPr>
          <p:nvPr/>
        </p:nvCxnSpPr>
        <p:spPr>
          <a:xfrm rot="16200000" flipH="1">
            <a:off x="3811882" y="3913631"/>
            <a:ext cx="1879821" cy="843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8" name="Forme 47"/>
          <p:cNvCxnSpPr>
            <a:stCxn id="411" idx="1"/>
            <a:endCxn id="24" idx="3"/>
          </p:cNvCxnSpPr>
          <p:nvPr/>
        </p:nvCxnSpPr>
        <p:spPr>
          <a:xfrm rot="10800000" flipV="1">
            <a:off x="2441970" y="5088592"/>
            <a:ext cx="1629964" cy="31652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2714612" y="3786190"/>
            <a:ext cx="1368152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Détermine</a:t>
            </a:r>
            <a:r>
              <a:rPr lang="fr-FR" sz="1200" dirty="0" smtClean="0"/>
              <a:t> </a:t>
            </a:r>
            <a:r>
              <a:rPr lang="fr-FR" sz="1200" dirty="0" smtClean="0"/>
              <a:t>rémunération selon </a:t>
            </a:r>
            <a:r>
              <a:rPr lang="fr-FR" sz="1200" dirty="0" smtClean="0"/>
              <a:t>notation </a:t>
            </a:r>
            <a:endParaRPr lang="fr-FR" sz="1200" dirty="0"/>
          </a:p>
        </p:txBody>
      </p:sp>
      <p:cxnSp>
        <p:nvCxnSpPr>
          <p:cNvPr id="56" name="Forme 55"/>
          <p:cNvCxnSpPr>
            <a:stCxn id="24" idx="1"/>
            <a:endCxn id="395" idx="2"/>
          </p:cNvCxnSpPr>
          <p:nvPr/>
        </p:nvCxnSpPr>
        <p:spPr>
          <a:xfrm rot="10800000" flipH="1">
            <a:off x="714348" y="3971966"/>
            <a:ext cx="869320" cy="1433157"/>
          </a:xfrm>
          <a:prstGeom prst="bentConnector4">
            <a:avLst>
              <a:gd name="adj1" fmla="val -26296"/>
              <a:gd name="adj2" fmla="val 59127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8" name="Connecteur en angle 57"/>
          <p:cNvCxnSpPr>
            <a:stCxn id="24" idx="0"/>
            <a:endCxn id="52" idx="2"/>
          </p:cNvCxnSpPr>
          <p:nvPr/>
        </p:nvCxnSpPr>
        <p:spPr>
          <a:xfrm rot="5400000" flipH="1" flipV="1">
            <a:off x="2132928" y="3877753"/>
            <a:ext cx="710991" cy="1820529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1" name="Forme 60"/>
          <p:cNvCxnSpPr>
            <a:stCxn id="52" idx="0"/>
            <a:endCxn id="351" idx="1"/>
          </p:cNvCxnSpPr>
          <p:nvPr/>
        </p:nvCxnSpPr>
        <p:spPr>
          <a:xfrm rot="5400000" flipH="1" flipV="1">
            <a:off x="3166547" y="3071581"/>
            <a:ext cx="946750" cy="482468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7" name="Connecteur en angle 76"/>
          <p:cNvCxnSpPr>
            <a:stCxn id="129" idx="3"/>
            <a:endCxn id="82" idx="3"/>
          </p:cNvCxnSpPr>
          <p:nvPr/>
        </p:nvCxnSpPr>
        <p:spPr>
          <a:xfrm flipH="1">
            <a:off x="3154070" y="3717216"/>
            <a:ext cx="4930932" cy="2606718"/>
          </a:xfrm>
          <a:prstGeom prst="bentConnector3">
            <a:avLst>
              <a:gd name="adj1" fmla="val -9328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1785918" y="6000768"/>
            <a:ext cx="1368152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Traitement au delà de 24h sans action du chargé d’affaire</a:t>
            </a:r>
            <a:endParaRPr lang="fr-FR" sz="1200" dirty="0"/>
          </a:p>
        </p:txBody>
      </p:sp>
      <p:cxnSp>
        <p:nvCxnSpPr>
          <p:cNvPr id="88" name="Forme 87"/>
          <p:cNvCxnSpPr>
            <a:stCxn id="82" idx="1"/>
            <a:endCxn id="24" idx="2"/>
          </p:cNvCxnSpPr>
          <p:nvPr/>
        </p:nvCxnSpPr>
        <p:spPr>
          <a:xfrm rot="10800000">
            <a:off x="1578160" y="5666732"/>
            <a:ext cx="207759" cy="65720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71</Words>
  <Application>Microsoft Office PowerPoint</Application>
  <PresentationFormat>Affichage à l'écran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serveur</dc:creator>
  <cp:lastModifiedBy>Asus</cp:lastModifiedBy>
  <cp:revision>15</cp:revision>
  <dcterms:created xsi:type="dcterms:W3CDTF">2016-12-06T14:11:33Z</dcterms:created>
  <dcterms:modified xsi:type="dcterms:W3CDTF">2016-12-07T16:07:51Z</dcterms:modified>
</cp:coreProperties>
</file>