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1" r:id="rId2"/>
  </p:sldIdLst>
  <p:sldSz cx="9144000" cy="5715000" type="screen16x1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74" y="3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86104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08b11dec03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08b11dec03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550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827306"/>
            <a:ext cx="8520600" cy="22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149028"/>
            <a:ext cx="8520600" cy="8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389833"/>
            <a:ext cx="8520600" cy="9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3999900" cy="3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280528"/>
            <a:ext cx="3999900" cy="3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500167"/>
            <a:ext cx="6367800" cy="454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39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370194"/>
            <a:ext cx="4045200" cy="164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114528"/>
            <a:ext cx="4045200" cy="137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804528"/>
            <a:ext cx="3837000" cy="410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700639"/>
            <a:ext cx="5998800" cy="6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29028"/>
            <a:ext cx="8520600" cy="218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502472"/>
            <a:ext cx="8520600" cy="14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213;p15"/>
          <p:cNvPicPr preferRelativeResize="0"/>
          <p:nvPr/>
        </p:nvPicPr>
        <p:blipFill rotWithShape="1">
          <a:blip r:embed="rId3">
            <a:alphaModFix/>
          </a:blip>
          <a:srcRect l="44721" r="43207"/>
          <a:stretch/>
        </p:blipFill>
        <p:spPr>
          <a:xfrm>
            <a:off x="3462559" y="239305"/>
            <a:ext cx="699715" cy="221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213;p15"/>
          <p:cNvPicPr preferRelativeResize="0"/>
          <p:nvPr/>
        </p:nvPicPr>
        <p:blipFill rotWithShape="1">
          <a:blip r:embed="rId3">
            <a:alphaModFix/>
          </a:blip>
          <a:srcRect l="6198" r="76923"/>
          <a:stretch/>
        </p:blipFill>
        <p:spPr>
          <a:xfrm>
            <a:off x="2493847" y="326003"/>
            <a:ext cx="681287" cy="2104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0313" y="2059311"/>
            <a:ext cx="765900" cy="539126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5"/>
          <p:cNvSpPr txBox="1"/>
          <p:nvPr/>
        </p:nvSpPr>
        <p:spPr>
          <a:xfrm>
            <a:off x="509988" y="2198075"/>
            <a:ext cx="690900" cy="2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5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LITERATURE</a:t>
            </a:r>
            <a:endParaRPr sz="5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06" name="Google Shape;20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7828" y="3995224"/>
            <a:ext cx="758047" cy="2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7828" y="3742299"/>
            <a:ext cx="758047" cy="2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7828" y="3493274"/>
            <a:ext cx="758047" cy="2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7828" y="3252924"/>
            <a:ext cx="758047" cy="2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7828" y="2991324"/>
            <a:ext cx="758047" cy="2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3300" y="1631286"/>
            <a:ext cx="765900" cy="539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15"/>
          <p:cNvPicPr preferRelativeResize="0"/>
          <p:nvPr/>
        </p:nvPicPr>
        <p:blipFill rotWithShape="1">
          <a:blip r:embed="rId6">
            <a:alphaModFix/>
          </a:blip>
          <a:srcRect t="77410" b="12839"/>
          <a:stretch/>
        </p:blipFill>
        <p:spPr>
          <a:xfrm>
            <a:off x="1200888" y="4424225"/>
            <a:ext cx="7405461" cy="55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15"/>
          <p:cNvPicPr preferRelativeResize="0"/>
          <p:nvPr/>
        </p:nvPicPr>
        <p:blipFill rotWithShape="1">
          <a:blip r:embed="rId3">
            <a:alphaModFix/>
          </a:blip>
          <a:srcRect l="59467"/>
          <a:stretch/>
        </p:blipFill>
        <p:spPr>
          <a:xfrm>
            <a:off x="4898003" y="161375"/>
            <a:ext cx="2348522" cy="2213725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5"/>
          <p:cNvSpPr txBox="1"/>
          <p:nvPr/>
        </p:nvSpPr>
        <p:spPr>
          <a:xfrm>
            <a:off x="1089125" y="3031925"/>
            <a:ext cx="8565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LANGOLF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8" name="Google Shape;218;p15"/>
          <p:cNvSpPr txBox="1"/>
          <p:nvPr/>
        </p:nvSpPr>
        <p:spPr>
          <a:xfrm>
            <a:off x="1089125" y="3290350"/>
            <a:ext cx="8565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SACROIS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9" name="Google Shape;219;p15"/>
          <p:cNvSpPr txBox="1"/>
          <p:nvPr/>
        </p:nvSpPr>
        <p:spPr>
          <a:xfrm>
            <a:off x="1110951" y="3797023"/>
            <a:ext cx="8565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Other 1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0" name="Google Shape;220;p15"/>
          <p:cNvSpPr txBox="1"/>
          <p:nvPr/>
        </p:nvSpPr>
        <p:spPr>
          <a:xfrm>
            <a:off x="6136588" y="4572693"/>
            <a:ext cx="1081139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TAC &amp; LO : sole &amp; hake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TAL : Norway lobster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3" name="Google Shape;223;p15"/>
          <p:cNvSpPr txBox="1"/>
          <p:nvPr/>
        </p:nvSpPr>
        <p:spPr>
          <a:xfrm>
            <a:off x="479315" y="1770050"/>
            <a:ext cx="690900" cy="2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5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DATABASE V0</a:t>
            </a:r>
            <a:endParaRPr sz="5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0" name="Google Shape;230;p15"/>
          <p:cNvSpPr txBox="1"/>
          <p:nvPr/>
        </p:nvSpPr>
        <p:spPr>
          <a:xfrm rot="-5400000">
            <a:off x="-28856" y="3697891"/>
            <a:ext cx="1440954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rgbClr val="E39B8D"/>
                </a:solidFill>
                <a:latin typeface="Open Sans"/>
                <a:ea typeface="Open Sans"/>
                <a:cs typeface="Open Sans"/>
                <a:sym typeface="Open Sans"/>
              </a:rPr>
              <a:t> ESTIMATES         DATA</a:t>
            </a:r>
            <a:endParaRPr sz="600" b="1" dirty="0">
              <a:solidFill>
                <a:srgbClr val="E39B8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3" name="Google Shape;233;p15"/>
          <p:cNvSpPr txBox="1"/>
          <p:nvPr/>
        </p:nvSpPr>
        <p:spPr>
          <a:xfrm>
            <a:off x="1910475" y="1311575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4" name="Google Shape;234;p15"/>
          <p:cNvSpPr txBox="1"/>
          <p:nvPr/>
        </p:nvSpPr>
        <p:spPr>
          <a:xfrm>
            <a:off x="2819809" y="1405633"/>
            <a:ext cx="421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sz="1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7" name="Google Shape;237;p15"/>
          <p:cNvSpPr txBox="1"/>
          <p:nvPr/>
        </p:nvSpPr>
        <p:spPr>
          <a:xfrm>
            <a:off x="3459081" y="1414714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8" name="Google Shape;238;p15"/>
          <p:cNvSpPr txBox="1"/>
          <p:nvPr/>
        </p:nvSpPr>
        <p:spPr>
          <a:xfrm>
            <a:off x="4032000" y="1311575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9" name="Google Shape;239;p15"/>
          <p:cNvSpPr txBox="1"/>
          <p:nvPr/>
        </p:nvSpPr>
        <p:spPr>
          <a:xfrm>
            <a:off x="4321588" y="1311575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2" name="Google Shape;242;p15"/>
          <p:cNvSpPr txBox="1"/>
          <p:nvPr/>
        </p:nvSpPr>
        <p:spPr>
          <a:xfrm>
            <a:off x="4039971" y="4575394"/>
            <a:ext cx="76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/>
                <a:ea typeface="Open Sans"/>
                <a:cs typeface="Open Sans"/>
                <a:sym typeface="Open Sans"/>
              </a:rPr>
              <a:t>2013</a:t>
            </a:r>
            <a:endParaRPr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3" name="Google Shape;243;p15"/>
          <p:cNvSpPr txBox="1"/>
          <p:nvPr/>
        </p:nvSpPr>
        <p:spPr>
          <a:xfrm>
            <a:off x="5518158" y="4575394"/>
            <a:ext cx="76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/>
                <a:ea typeface="Open Sans"/>
                <a:cs typeface="Open Sans"/>
                <a:sym typeface="Open Sans"/>
              </a:rPr>
              <a:t>2016</a:t>
            </a:r>
            <a:endParaRPr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4" name="Google Shape;244;p15"/>
          <p:cNvSpPr txBox="1"/>
          <p:nvPr/>
        </p:nvSpPr>
        <p:spPr>
          <a:xfrm>
            <a:off x="7517523" y="4580475"/>
            <a:ext cx="76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FUTURE</a:t>
            </a:r>
            <a:endParaRPr sz="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50" name="Google Shape;250;p15"/>
          <p:cNvCxnSpPr/>
          <p:nvPr/>
        </p:nvCxnSpPr>
        <p:spPr>
          <a:xfrm flipV="1">
            <a:off x="2599887" y="1756183"/>
            <a:ext cx="2727" cy="462424"/>
          </a:xfrm>
          <a:prstGeom prst="straightConnector1">
            <a:avLst/>
          </a:prstGeom>
          <a:noFill/>
          <a:ln w="9525" cap="flat" cmpd="sng">
            <a:solidFill>
              <a:srgbClr val="8D6C9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" name="Google Shape;262;p15"/>
          <p:cNvCxnSpPr/>
          <p:nvPr/>
        </p:nvCxnSpPr>
        <p:spPr>
          <a:xfrm>
            <a:off x="810600" y="3118300"/>
            <a:ext cx="0" cy="114600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3" name="Google Shape;263;p15"/>
          <p:cNvCxnSpPr/>
          <p:nvPr/>
        </p:nvCxnSpPr>
        <p:spPr>
          <a:xfrm>
            <a:off x="810603" y="3122124"/>
            <a:ext cx="116400" cy="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4" name="Google Shape;264;p15"/>
          <p:cNvCxnSpPr/>
          <p:nvPr/>
        </p:nvCxnSpPr>
        <p:spPr>
          <a:xfrm>
            <a:off x="810603" y="3763284"/>
            <a:ext cx="116400" cy="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5" name="Google Shape;265;p15"/>
          <p:cNvCxnSpPr/>
          <p:nvPr/>
        </p:nvCxnSpPr>
        <p:spPr>
          <a:xfrm>
            <a:off x="747050" y="2490725"/>
            <a:ext cx="0" cy="339300"/>
          </a:xfrm>
          <a:prstGeom prst="straightConnector1">
            <a:avLst/>
          </a:prstGeom>
          <a:noFill/>
          <a:ln w="9525" cap="flat" cmpd="sng">
            <a:solidFill>
              <a:srgbClr val="D9C72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6" name="Google Shape;266;p15"/>
          <p:cNvCxnSpPr/>
          <p:nvPr/>
        </p:nvCxnSpPr>
        <p:spPr>
          <a:xfrm>
            <a:off x="744475" y="2839538"/>
            <a:ext cx="1413900" cy="0"/>
          </a:xfrm>
          <a:prstGeom prst="straightConnector1">
            <a:avLst/>
          </a:prstGeom>
          <a:noFill/>
          <a:ln w="9525" cap="flat" cmpd="sng">
            <a:solidFill>
              <a:srgbClr val="D9C72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7" name="Google Shape;267;p15"/>
          <p:cNvCxnSpPr/>
          <p:nvPr/>
        </p:nvCxnSpPr>
        <p:spPr>
          <a:xfrm rot="10800000">
            <a:off x="2158375" y="2658600"/>
            <a:ext cx="0" cy="183000"/>
          </a:xfrm>
          <a:prstGeom prst="straightConnector1">
            <a:avLst/>
          </a:prstGeom>
          <a:noFill/>
          <a:ln w="9525" cap="flat" cmpd="sng">
            <a:solidFill>
              <a:srgbClr val="D9C72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" name="Google Shape;271;p15"/>
          <p:cNvCxnSpPr/>
          <p:nvPr/>
        </p:nvCxnSpPr>
        <p:spPr>
          <a:xfrm>
            <a:off x="1686750" y="3180050"/>
            <a:ext cx="635714" cy="6325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2" name="Google Shape;272;p15"/>
          <p:cNvCxnSpPr/>
          <p:nvPr/>
        </p:nvCxnSpPr>
        <p:spPr>
          <a:xfrm flipV="1">
            <a:off x="1686750" y="3431362"/>
            <a:ext cx="732824" cy="2164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3" name="Google Shape;273;p15"/>
          <p:cNvCxnSpPr/>
          <p:nvPr/>
        </p:nvCxnSpPr>
        <p:spPr>
          <a:xfrm>
            <a:off x="1641241" y="3672769"/>
            <a:ext cx="2326973" cy="662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4" name="Google Shape;274;p15"/>
          <p:cNvCxnSpPr/>
          <p:nvPr/>
        </p:nvCxnSpPr>
        <p:spPr>
          <a:xfrm flipV="1">
            <a:off x="2422061" y="2676050"/>
            <a:ext cx="738" cy="765549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5" name="Google Shape;275;p15"/>
          <p:cNvCxnSpPr/>
          <p:nvPr/>
        </p:nvCxnSpPr>
        <p:spPr>
          <a:xfrm flipV="1">
            <a:off x="2331975" y="2676655"/>
            <a:ext cx="0" cy="512201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6" name="Google Shape;276;p15"/>
          <p:cNvCxnSpPr/>
          <p:nvPr/>
        </p:nvCxnSpPr>
        <p:spPr>
          <a:xfrm rot="10800000">
            <a:off x="2608025" y="2684218"/>
            <a:ext cx="0" cy="122040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77" name="Google Shape;277;p15"/>
          <p:cNvSpPr txBox="1"/>
          <p:nvPr/>
        </p:nvSpPr>
        <p:spPr>
          <a:xfrm>
            <a:off x="1100038" y="3539175"/>
            <a:ext cx="8565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InterCatch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8" name="Google Shape;278;p15"/>
          <p:cNvSpPr txBox="1"/>
          <p:nvPr/>
        </p:nvSpPr>
        <p:spPr>
          <a:xfrm>
            <a:off x="1110951" y="4035112"/>
            <a:ext cx="8565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Other 2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79" name="Google Shape;279;p15"/>
          <p:cNvCxnSpPr/>
          <p:nvPr/>
        </p:nvCxnSpPr>
        <p:spPr>
          <a:xfrm>
            <a:off x="1686750" y="4170013"/>
            <a:ext cx="2371272" cy="1286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0" name="Google Shape;280;p15"/>
          <p:cNvCxnSpPr/>
          <p:nvPr/>
        </p:nvCxnSpPr>
        <p:spPr>
          <a:xfrm rot="10800000">
            <a:off x="4058023" y="2698752"/>
            <a:ext cx="0" cy="145500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" name="Google Shape;281;p15"/>
          <p:cNvCxnSpPr/>
          <p:nvPr/>
        </p:nvCxnSpPr>
        <p:spPr>
          <a:xfrm>
            <a:off x="1702162" y="3905618"/>
            <a:ext cx="912423" cy="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2" name="Google Shape;282;p15"/>
          <p:cNvCxnSpPr/>
          <p:nvPr/>
        </p:nvCxnSpPr>
        <p:spPr>
          <a:xfrm rot="10800000">
            <a:off x="2511399" y="2673887"/>
            <a:ext cx="0" cy="99120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" name="Google Shape;283;p15"/>
          <p:cNvCxnSpPr/>
          <p:nvPr/>
        </p:nvCxnSpPr>
        <p:spPr>
          <a:xfrm>
            <a:off x="1067450" y="1894050"/>
            <a:ext cx="465300" cy="0"/>
          </a:xfrm>
          <a:prstGeom prst="straightConnector1">
            <a:avLst/>
          </a:prstGeom>
          <a:noFill/>
          <a:ln w="9525" cap="flat" cmpd="sng">
            <a:solidFill>
              <a:srgbClr val="D9C72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4" name="Google Shape;284;p15"/>
          <p:cNvCxnSpPr/>
          <p:nvPr/>
        </p:nvCxnSpPr>
        <p:spPr>
          <a:xfrm>
            <a:off x="1516325" y="1899525"/>
            <a:ext cx="0" cy="947100"/>
          </a:xfrm>
          <a:prstGeom prst="straightConnector1">
            <a:avLst/>
          </a:prstGeom>
          <a:noFill/>
          <a:ln w="9525" cap="flat" cmpd="sng">
            <a:solidFill>
              <a:srgbClr val="D9C72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6" name="Google Shape;286;p15"/>
          <p:cNvSpPr txBox="1"/>
          <p:nvPr/>
        </p:nvSpPr>
        <p:spPr>
          <a:xfrm>
            <a:off x="4638412" y="4609825"/>
            <a:ext cx="907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TAL  for 3 species</a:t>
            </a:r>
            <a:endParaRPr sz="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99" name="Google Shape;276;p15"/>
          <p:cNvCxnSpPr/>
          <p:nvPr/>
        </p:nvCxnSpPr>
        <p:spPr>
          <a:xfrm flipV="1">
            <a:off x="3960345" y="2695402"/>
            <a:ext cx="1054" cy="969686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3" name="Google Shape;242;p15"/>
          <p:cNvSpPr txBox="1"/>
          <p:nvPr/>
        </p:nvSpPr>
        <p:spPr>
          <a:xfrm>
            <a:off x="2931464" y="4569929"/>
            <a:ext cx="76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/>
                <a:ea typeface="Open Sans"/>
                <a:cs typeface="Open Sans"/>
                <a:sym typeface="Open Sans"/>
              </a:rPr>
              <a:t>2010</a:t>
            </a:r>
            <a:endParaRPr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" name="Google Shape;243;p15"/>
          <p:cNvSpPr txBox="1"/>
          <p:nvPr/>
        </p:nvSpPr>
        <p:spPr>
          <a:xfrm>
            <a:off x="6969273" y="4578925"/>
            <a:ext cx="765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/>
                <a:ea typeface="Open Sans"/>
                <a:cs typeface="Open Sans"/>
                <a:sym typeface="Open Sans"/>
              </a:rPr>
              <a:t>2020</a:t>
            </a:r>
            <a:endParaRPr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245;p15"/>
          <p:cNvSpPr txBox="1"/>
          <p:nvPr/>
        </p:nvSpPr>
        <p:spPr>
          <a:xfrm>
            <a:off x="343365" y="462425"/>
            <a:ext cx="11433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 smtClean="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KNOWLEDGE</a:t>
            </a:r>
            <a:endParaRPr lang="fr" sz="1000" dirty="0" smtClean="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 dirty="0" smtClean="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REVIEW</a:t>
            </a:r>
            <a:endParaRPr sz="1000" dirty="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0" name="Google Shape;246;p15"/>
          <p:cNvSpPr txBox="1"/>
          <p:nvPr/>
        </p:nvSpPr>
        <p:spPr>
          <a:xfrm>
            <a:off x="2622915" y="462425"/>
            <a:ext cx="1459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 dirty="0" smtClean="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SETTING</a:t>
            </a:r>
            <a:endParaRPr sz="1000" dirty="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247;p15"/>
          <p:cNvSpPr txBox="1"/>
          <p:nvPr/>
        </p:nvSpPr>
        <p:spPr>
          <a:xfrm>
            <a:off x="4659490" y="462425"/>
            <a:ext cx="1459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VALIDATION</a:t>
            </a:r>
            <a:endParaRPr sz="100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2" name="Google Shape;248;p15"/>
          <p:cNvSpPr txBox="1"/>
          <p:nvPr/>
        </p:nvSpPr>
        <p:spPr>
          <a:xfrm>
            <a:off x="6010740" y="462425"/>
            <a:ext cx="1459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SIMULATION</a:t>
            </a:r>
            <a:endParaRPr sz="100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9" name="Cylindre 118"/>
          <p:cNvSpPr/>
          <p:nvPr/>
        </p:nvSpPr>
        <p:spPr>
          <a:xfrm>
            <a:off x="5308159" y="1433041"/>
            <a:ext cx="333590" cy="438955"/>
          </a:xfrm>
          <a:prstGeom prst="can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00" dirty="0" err="1" smtClean="0"/>
              <a:t>Database</a:t>
            </a:r>
            <a:endParaRPr lang="fr-FR" sz="500" dirty="0" smtClean="0"/>
          </a:p>
          <a:p>
            <a:pPr algn="ctr"/>
            <a:r>
              <a:rPr lang="fr-FR" sz="500" dirty="0" smtClean="0"/>
              <a:t>V1</a:t>
            </a:r>
            <a:endParaRPr lang="fr-FR" dirty="0"/>
          </a:p>
        </p:txBody>
      </p:sp>
      <p:sp>
        <p:nvSpPr>
          <p:cNvPr id="120" name="Cylindre 119"/>
          <p:cNvSpPr/>
          <p:nvPr/>
        </p:nvSpPr>
        <p:spPr>
          <a:xfrm>
            <a:off x="6527509" y="1416434"/>
            <a:ext cx="333590" cy="438955"/>
          </a:xfrm>
          <a:prstGeom prst="can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00" dirty="0" err="1" smtClean="0"/>
              <a:t>Database</a:t>
            </a:r>
            <a:endParaRPr lang="fr-FR" sz="500" dirty="0" smtClean="0"/>
          </a:p>
          <a:p>
            <a:pPr algn="ctr"/>
            <a:r>
              <a:rPr lang="fr-FR" sz="500" dirty="0" smtClean="0"/>
              <a:t>V1</a:t>
            </a:r>
            <a:endParaRPr lang="fr-FR" dirty="0"/>
          </a:p>
        </p:txBody>
      </p:sp>
      <p:cxnSp>
        <p:nvCxnSpPr>
          <p:cNvPr id="122" name="Google Shape;264;p15"/>
          <p:cNvCxnSpPr/>
          <p:nvPr/>
        </p:nvCxnSpPr>
        <p:spPr>
          <a:xfrm>
            <a:off x="800317" y="4269101"/>
            <a:ext cx="116400" cy="0"/>
          </a:xfrm>
          <a:prstGeom prst="straightConnector1">
            <a:avLst/>
          </a:prstGeom>
          <a:noFill/>
          <a:ln w="9525" cap="flat" cmpd="sng">
            <a:solidFill>
              <a:srgbClr val="E39B8D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" name="Groupe 2"/>
          <p:cNvGrpSpPr/>
          <p:nvPr/>
        </p:nvGrpSpPr>
        <p:grpSpPr>
          <a:xfrm>
            <a:off x="1686750" y="2180020"/>
            <a:ext cx="7250515" cy="447220"/>
            <a:chOff x="2658425" y="5137750"/>
            <a:chExt cx="6097666" cy="447220"/>
          </a:xfrm>
        </p:grpSpPr>
        <p:sp>
          <p:nvSpPr>
            <p:cNvPr id="222" name="Google Shape;222;p15"/>
            <p:cNvSpPr txBox="1"/>
            <p:nvPr/>
          </p:nvSpPr>
          <p:spPr>
            <a:xfrm>
              <a:off x="4614900" y="5137750"/>
              <a:ext cx="9072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" sz="600" b="1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texte descriptif</a:t>
              </a:r>
              <a:endParaRPr sz="6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2" name="Groupe 1"/>
            <p:cNvGrpSpPr/>
            <p:nvPr/>
          </p:nvGrpSpPr>
          <p:grpSpPr>
            <a:xfrm>
              <a:off x="2658425" y="5171468"/>
              <a:ext cx="6024058" cy="399457"/>
              <a:chOff x="4242750" y="3397566"/>
              <a:chExt cx="6024058" cy="399457"/>
            </a:xfrm>
          </p:grpSpPr>
          <p:pic>
            <p:nvPicPr>
              <p:cNvPr id="90" name="Google Shape;214;p15"/>
              <p:cNvPicPr preferRelativeResize="0"/>
              <p:nvPr/>
            </p:nvPicPr>
            <p:blipFill rotWithShape="1">
              <a:blip r:embed="rId7">
                <a:alphaModFix/>
              </a:blip>
              <a:srcRect l="28018" b="6929"/>
              <a:stretch/>
            </p:blipFill>
            <p:spPr>
              <a:xfrm>
                <a:off x="5438692" y="3427998"/>
                <a:ext cx="4828116" cy="3409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1" name="Chevron 90"/>
              <p:cNvSpPr/>
              <p:nvPr/>
            </p:nvSpPr>
            <p:spPr>
              <a:xfrm>
                <a:off x="4242750" y="3397566"/>
                <a:ext cx="1402361" cy="399457"/>
              </a:xfrm>
              <a:prstGeom prst="chevr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89" name="Google Shape;214;p15"/>
            <p:cNvPicPr preferRelativeResize="0"/>
            <p:nvPr/>
          </p:nvPicPr>
          <p:blipFill rotWithShape="1">
            <a:blip r:embed="rId7">
              <a:alphaModFix/>
            </a:blip>
            <a:srcRect t="1" r="82815" b="2084"/>
            <a:stretch/>
          </p:blipFill>
          <p:spPr>
            <a:xfrm>
              <a:off x="2838358" y="5199295"/>
              <a:ext cx="1145245" cy="3586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Chevron 92"/>
            <p:cNvSpPr/>
            <p:nvPr/>
          </p:nvSpPr>
          <p:spPr>
            <a:xfrm>
              <a:off x="3845017" y="5180644"/>
              <a:ext cx="246393" cy="399457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24" name="Google Shape;224;p15"/>
            <p:cNvSpPr txBox="1"/>
            <p:nvPr/>
          </p:nvSpPr>
          <p:spPr>
            <a:xfrm>
              <a:off x="3119358" y="5206211"/>
              <a:ext cx="690900" cy="369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" sz="600" b="1" dirty="0" smtClean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UPDATE &amp; ESTIMATION</a:t>
              </a:r>
              <a:endParaRPr sz="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4" name="Google Shape;226;p15"/>
            <p:cNvSpPr txBox="1"/>
            <p:nvPr/>
          </p:nvSpPr>
          <p:spPr>
            <a:xfrm>
              <a:off x="4039971" y="5250118"/>
              <a:ext cx="7659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" sz="6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CALIBRATION</a:t>
              </a:r>
              <a:endParaRPr sz="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5" name="Google Shape;227;p15"/>
            <p:cNvSpPr txBox="1"/>
            <p:nvPr/>
          </p:nvSpPr>
          <p:spPr>
            <a:xfrm>
              <a:off x="5251421" y="5215668"/>
              <a:ext cx="958200" cy="369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600" b="1" dirty="0" smtClean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MODEL SKILL ASSESSMENT</a:t>
              </a:r>
              <a:endParaRPr sz="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6" name="Google Shape;228;p15"/>
            <p:cNvSpPr txBox="1"/>
            <p:nvPr/>
          </p:nvSpPr>
          <p:spPr>
            <a:xfrm>
              <a:off x="6437196" y="5250118"/>
              <a:ext cx="958200" cy="27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" sz="6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SIMULATION</a:t>
              </a:r>
              <a:endParaRPr sz="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7" name="Chevron 96"/>
            <p:cNvSpPr/>
            <p:nvPr/>
          </p:nvSpPr>
          <p:spPr>
            <a:xfrm>
              <a:off x="7353730" y="5159365"/>
              <a:ext cx="1402361" cy="399457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29" name="Google Shape;229;p15"/>
          <p:cNvSpPr txBox="1"/>
          <p:nvPr/>
        </p:nvSpPr>
        <p:spPr>
          <a:xfrm>
            <a:off x="7304350" y="2283250"/>
            <a:ext cx="958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ANALYSE</a:t>
            </a:r>
            <a:endParaRPr sz="6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D’INCERTITUDE</a:t>
            </a:r>
            <a:endParaRPr sz="6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215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523494" y="1912422"/>
            <a:ext cx="958200" cy="110791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231;p15"/>
          <p:cNvSpPr txBox="1"/>
          <p:nvPr/>
        </p:nvSpPr>
        <p:spPr>
          <a:xfrm>
            <a:off x="7494969" y="2898172"/>
            <a:ext cx="958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dirty="0" smtClean="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MODEL OUTPUTS</a:t>
            </a:r>
            <a:endParaRPr sz="600" dirty="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232;p15"/>
          <p:cNvSpPr txBox="1"/>
          <p:nvPr/>
        </p:nvSpPr>
        <p:spPr>
          <a:xfrm>
            <a:off x="7231819" y="1841247"/>
            <a:ext cx="958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" dirty="0" smtClean="0">
                <a:solidFill>
                  <a:srgbClr val="0E8FBB"/>
                </a:solidFill>
                <a:latin typeface="Open Sans"/>
                <a:ea typeface="Open Sans"/>
                <a:cs typeface="Open Sans"/>
                <a:sym typeface="Open Sans"/>
              </a:rPr>
              <a:t>SCENARIO</a:t>
            </a:r>
            <a:endParaRPr sz="600" dirty="0">
              <a:solidFill>
                <a:srgbClr val="0E8FB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0" name="Google Shape;213;p15"/>
          <p:cNvPicPr preferRelativeResize="0"/>
          <p:nvPr/>
        </p:nvPicPr>
        <p:blipFill rotWithShape="1">
          <a:blip r:embed="rId3">
            <a:alphaModFix/>
          </a:blip>
          <a:srcRect l="59467" t="29253" r="21624" b="49555"/>
          <a:stretch/>
        </p:blipFill>
        <p:spPr>
          <a:xfrm>
            <a:off x="540095" y="1383516"/>
            <a:ext cx="536189" cy="356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213;p15"/>
          <p:cNvPicPr preferRelativeResize="0"/>
          <p:nvPr/>
        </p:nvPicPr>
        <p:blipFill rotWithShape="1">
          <a:blip r:embed="rId3">
            <a:alphaModFix/>
          </a:blip>
          <a:srcRect l="59467" t="29253" r="21624" b="49555"/>
          <a:stretch/>
        </p:blipFill>
        <p:spPr>
          <a:xfrm>
            <a:off x="2812677" y="796236"/>
            <a:ext cx="1095605" cy="46912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237;p15"/>
          <p:cNvSpPr txBox="1"/>
          <p:nvPr/>
        </p:nvSpPr>
        <p:spPr>
          <a:xfrm>
            <a:off x="3762724" y="1408247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237;p15"/>
          <p:cNvSpPr txBox="1"/>
          <p:nvPr/>
        </p:nvSpPr>
        <p:spPr>
          <a:xfrm>
            <a:off x="2460813" y="1423753"/>
            <a:ext cx="421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^</a:t>
            </a:r>
            <a:endParaRPr sz="20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7" name="Google Shape;250;p15"/>
          <p:cNvCxnSpPr/>
          <p:nvPr/>
        </p:nvCxnSpPr>
        <p:spPr>
          <a:xfrm flipV="1">
            <a:off x="3913928" y="1756183"/>
            <a:ext cx="2727" cy="462424"/>
          </a:xfrm>
          <a:prstGeom prst="straightConnector1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18850693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64</Words>
  <Application>Microsoft Office PowerPoint</Application>
  <PresentationFormat>Affichage à l'écran (16:10)</PresentationFormat>
  <Paragraphs>41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Open Sans</vt:lpstr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Stephanie MAHEVAS, Ifremer Nantes PDG-RBE-HALGO-</dc:creator>
  <cp:lastModifiedBy>Stephanie MAHEVAS, Ifremer Nantes PDG-RBE-EMH, 0</cp:lastModifiedBy>
  <cp:revision>14</cp:revision>
  <dcterms:modified xsi:type="dcterms:W3CDTF">2022-05-30T07:53:59Z</dcterms:modified>
</cp:coreProperties>
</file>